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321" r:id="rId3"/>
    <p:sldId id="322" r:id="rId4"/>
    <p:sldId id="327" r:id="rId5"/>
    <p:sldId id="328" r:id="rId6"/>
    <p:sldId id="320" r:id="rId7"/>
    <p:sldId id="323" r:id="rId8"/>
    <p:sldId id="326" r:id="rId9"/>
    <p:sldId id="305" r:id="rId10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B9415"/>
    <a:srgbClr val="FFFFFF"/>
    <a:srgbClr val="E88F46"/>
    <a:srgbClr val="93B5D1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97" d="100"/>
          <a:sy n="97" d="100"/>
        </p:scale>
        <p:origin x="-1950" y="-84"/>
      </p:cViewPr>
      <p:guideLst>
        <p:guide orient="horz" pos="38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384C6-B0ED-4A1B-853F-B584F1147D71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524B8A-E910-4875-8FAF-5E75168410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55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9495E-DC5A-46A1-A391-A532C462E2A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0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9495E-DC5A-46A1-A391-A532C462E2A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0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9495E-DC5A-46A1-A391-A532C462E2A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0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9495E-DC5A-46A1-A391-A532C462E2A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0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9495E-DC5A-46A1-A391-A532C462E2A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0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9495E-DC5A-46A1-A391-A532C462E2A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0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9495E-DC5A-46A1-A391-A532C462E2A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1B4B37-D026-484E-8BCB-28C9668B8D95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1979E5-12E7-4818-A03D-5E783F747D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95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F018-BEC2-4349-8B0F-B50B6D3DEBFD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BE3A-4885-4AA4-821A-49E6F1304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13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75D7-BDE7-4DF0-A48A-E7D8B43C7963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24C0-E11D-48F7-B317-0B6EF23974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31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07D7-923A-43AC-8E90-F24872D03ABF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498C-2F5A-4877-BD29-449A7878B1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59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558E-77AF-4B5D-8276-38B2F0F39350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9B1E71-485D-4755-8E60-FD8553B403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13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0433F1-667E-4A9B-BF28-6DFB5BF02B8D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B5F9B8-9681-4771-93DB-2D45A1AC9B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1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108D94-1C46-4C16-A28D-4CE523132C4D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C8820D-89D1-4F8E-B267-8E778C60F0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9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A57C-9BE1-4A3F-B8EF-A06DF6EE1508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50C6-2237-471D-AE59-619EF09B01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33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478B-6EC7-4056-9484-5C01E1D486D1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24640A-02B7-40F7-9036-9C6A002AC0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1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E3FE-D565-4780-98FE-6EC85776B8F3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9684-E053-4C42-99B3-55DB5A5FF4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60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310CA8-9973-4E6E-9DAA-403411A3C42E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4A3D478-2BB0-42B6-968D-F9F15027B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005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550402-7694-4F70-8856-91638D40F38B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17FA3-E10E-402F-93BB-27A31883DE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12774" y="44624"/>
            <a:ext cx="8279706" cy="11745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sz="34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6237312"/>
            <a:ext cx="2843808" cy="620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843808" y="6237312"/>
            <a:ext cx="6297184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85900" y="2893845"/>
            <a:ext cx="63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R Series </a:t>
            </a:r>
            <a:endParaRPr lang="it-IT" sz="4000" b="1" dirty="0" smtClean="0"/>
          </a:p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way exchange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62990"/>
            <a:ext cx="216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www.rpesrl.it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03" y="1261033"/>
            <a:ext cx="1472471" cy="720080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7021" r="51915">
                        <a14:foregroundMark x1="7979" y1="1000" x2="7979" y2="1000"/>
                        <a14:foregroundMark x1="9681" y1="77500" x2="9681" y2="77500"/>
                        <a14:foregroundMark x1="8830" y1="99500" x2="8830" y2="99500"/>
                        <a14:foregroundMark x1="21383" y1="96500" x2="21809" y2="94500"/>
                        <a14:foregroundMark x1="19043" y1="87500" x2="19043" y2="87500"/>
                        <a14:foregroundMark x1="37021" y1="24500" x2="37021" y2="24500"/>
                        <a14:foregroundMark x1="43936" y1="38500" x2="43936" y2="38500"/>
                        <a14:foregroundMark x1="45638" y1="39000" x2="45638" y2="39000"/>
                        <a14:foregroundMark x1="48617" y1="46000" x2="49255" y2="46000"/>
                        <a14:foregroundMark x1="51277" y1="50000" x2="51277" y2="50000"/>
                        <a14:foregroundMark x1="12340" y1="30500" x2="12766" y2="30000"/>
                        <a14:foregroundMark x1="7021" y1="6000" x2="7021" y2="6000"/>
                        <a14:foregroundMark x1="21383" y1="17500" x2="21809" y2="17500"/>
                        <a14:foregroundMark x1="21809" y1="17500" x2="21809" y2="17500"/>
                        <a14:foregroundMark x1="21489" y1="18500" x2="21489" y2="18500"/>
                        <a14:foregroundMark x1="19255" y1="19000" x2="19255" y2="19000"/>
                        <a14:foregroundMark x1="19255" y1="19000" x2="19255" y2="19000"/>
                        <a14:foregroundMark x1="19255" y1="18500" x2="19255" y2="18500"/>
                        <a14:foregroundMark x1="19894" y1="13000" x2="19894" y2="13000"/>
                        <a14:foregroundMark x1="21383" y1="4000" x2="21383" y2="4000"/>
                        <a14:foregroundMark x1="11809" y1="14500" x2="12340" y2="14000"/>
                        <a14:foregroundMark x1="12340" y1="14000" x2="12340" y2="14000"/>
                        <a14:foregroundMark x1="10745" y1="53000" x2="11170" y2="52000"/>
                        <a14:foregroundMark x1="8723" y1="36000" x2="8723" y2="36000"/>
                        <a14:foregroundMark x1="9043" y1="35500" x2="9043" y2="35500"/>
                        <a14:foregroundMark x1="12660" y1="72000" x2="12660" y2="72000"/>
                        <a14:foregroundMark x1="12872" y1="72000" x2="12872" y2="72000"/>
                        <a14:foregroundMark x1="14681" y1="81500" x2="15426" y2="81500"/>
                        <a14:foregroundMark x1="17447" y1="81500" x2="17872" y2="81500"/>
                        <a14:foregroundMark x1="18085" y1="82000" x2="18085" y2="82000"/>
                        <a14:foregroundMark x1="18191" y1="82000" x2="18191" y2="82000"/>
                        <a14:foregroundMark x1="19043" y1="86500" x2="19574" y2="86500"/>
                        <a14:foregroundMark x1="19574" y1="86500" x2="19574" y2="86500"/>
                        <a14:foregroundMark x1="8830" y1="48500" x2="8830" y2="48500"/>
                        <a14:foregroundMark x1="8830" y1="48500" x2="883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" r="48411"/>
          <a:stretch/>
        </p:blipFill>
        <p:spPr bwMode="auto">
          <a:xfrm>
            <a:off x="0" y="-1488"/>
            <a:ext cx="3879304" cy="1779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9"/>
          <p:cNvSpPr txBox="1"/>
          <p:nvPr/>
        </p:nvSpPr>
        <p:spPr>
          <a:xfrm>
            <a:off x="4752627" y="-1488"/>
            <a:ext cx="439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it-IT" b="1" dirty="0" smtClean="0"/>
              <a:t>RPE </a:t>
            </a:r>
            <a:r>
              <a:rPr lang="it-IT" b="1" dirty="0" err="1" smtClean="0"/>
              <a:t>Srl</a:t>
            </a:r>
            <a:endParaRPr lang="it-IT" b="1" dirty="0" smtClean="0"/>
          </a:p>
          <a:p>
            <a:pPr algn="r"/>
            <a:r>
              <a:rPr lang="it-IT" b="1" dirty="0" smtClean="0">
                <a:solidFill>
                  <a:srgbClr val="EB9415"/>
                </a:solidFill>
              </a:rPr>
              <a:t>Leader in </a:t>
            </a:r>
            <a:r>
              <a:rPr lang="it-IT" b="1" dirty="0" err="1" smtClean="0">
                <a:solidFill>
                  <a:srgbClr val="EB9415"/>
                </a:solidFill>
              </a:rPr>
              <a:t>Fluid</a:t>
            </a:r>
            <a:r>
              <a:rPr lang="it-IT" b="1" dirty="0" smtClean="0">
                <a:solidFill>
                  <a:srgbClr val="EB9415"/>
                </a:solidFill>
              </a:rPr>
              <a:t> Management Control</a:t>
            </a:r>
            <a:endParaRPr lang="it-IT" b="1" dirty="0">
              <a:solidFill>
                <a:srgbClr val="EB94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2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8ABCF9-14E1-46E9-AF49-8B05409913E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21" y="692150"/>
            <a:ext cx="1472471" cy="7200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87418" y="196850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Series 3 way exchange</a:t>
            </a:r>
            <a:endParaRPr lang="en-US" sz="3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" y="1700808"/>
            <a:ext cx="8121499" cy="4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2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8ABCF9-14E1-46E9-AF49-8B05409913E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21" y="692150"/>
            <a:ext cx="1472471" cy="7200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87418" y="196850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Series 3 way exchange</a:t>
            </a:r>
          </a:p>
          <a:p>
            <a:pPr algn="ctr"/>
            <a:r>
              <a:rPr lang="en-US" sz="3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 characteristics</a:t>
            </a:r>
            <a:endParaRPr lang="en-US" sz="32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r="34660" b="2772"/>
          <a:stretch/>
        </p:blipFill>
        <p:spPr bwMode="auto">
          <a:xfrm>
            <a:off x="3419872" y="1700808"/>
            <a:ext cx="2536825" cy="48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37590"/>
              </p:ext>
            </p:extLst>
          </p:nvPr>
        </p:nvGraphicFramePr>
        <p:xfrm>
          <a:off x="611560" y="1812371"/>
          <a:ext cx="2327920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Medium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separation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Thanks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to the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diaphragm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separates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the armature tube from the body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fluid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works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70513"/>
              </p:ext>
            </p:extLst>
          </p:nvPr>
        </p:nvGraphicFramePr>
        <p:xfrm>
          <a:off x="687378" y="4437112"/>
          <a:ext cx="2253610" cy="1656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3610"/>
              </a:tblGrid>
              <a:tr h="46680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2. Self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cleaning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93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Each time the core is activated, it cleans the orifice by itself where fluid passes through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63185"/>
              </p:ext>
            </p:extLst>
          </p:nvPr>
        </p:nvGraphicFramePr>
        <p:xfrm>
          <a:off x="6475093" y="1700807"/>
          <a:ext cx="2345379" cy="1656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379"/>
              </a:tblGrid>
              <a:tr h="7554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approvals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2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the materials in contact with fluid are POM or LSR 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27330"/>
              </p:ext>
            </p:extLst>
          </p:nvPr>
        </p:nvGraphicFramePr>
        <p:xfrm>
          <a:off x="6372200" y="4509120"/>
          <a:ext cx="2252062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206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3. Easy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Thanks to the bayonet assembly it can be disassembled easily without any screwdriver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3059832" y="5229200"/>
            <a:ext cx="288032" cy="288032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6012160" y="5217806"/>
            <a:ext cx="288032" cy="288032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1475656" y="3409488"/>
            <a:ext cx="288032" cy="595576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rot="10800000">
            <a:off x="7402703" y="3436241"/>
            <a:ext cx="288032" cy="595576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2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2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8ABCF9-14E1-46E9-AF49-8B05409913E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21" y="692150"/>
            <a:ext cx="1472471" cy="7200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87418" y="196850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Series 3 way exchange</a:t>
            </a:r>
          </a:p>
          <a:p>
            <a:pPr algn="ctr"/>
            <a:r>
              <a:rPr lang="en-US" sz="3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 characteristics</a:t>
            </a:r>
            <a:endParaRPr lang="en-US" sz="32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10003"/>
              </p:ext>
            </p:extLst>
          </p:nvPr>
        </p:nvGraphicFramePr>
        <p:xfrm>
          <a:off x="611560" y="1812371"/>
          <a:ext cx="2327920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Medium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separation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Thanks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to the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diaphragm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separates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the armature tube from the body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fluid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works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78053"/>
              </p:ext>
            </p:extLst>
          </p:nvPr>
        </p:nvGraphicFramePr>
        <p:xfrm>
          <a:off x="687378" y="4437112"/>
          <a:ext cx="2253610" cy="1829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3610"/>
              </a:tblGrid>
              <a:tr h="46680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Quick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connections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93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 use a ROEMER cartridge directly fixed in the connection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49330"/>
              </p:ext>
            </p:extLst>
          </p:nvPr>
        </p:nvGraphicFramePr>
        <p:xfrm>
          <a:off x="6475093" y="1700807"/>
          <a:ext cx="2345379" cy="1656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379"/>
              </a:tblGrid>
              <a:tr h="7554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approvals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2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the materials in contact with fluid are PPSU or LSR 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435014"/>
              </p:ext>
            </p:extLst>
          </p:nvPr>
        </p:nvGraphicFramePr>
        <p:xfrm>
          <a:off x="6372200" y="4509120"/>
          <a:ext cx="2252062" cy="152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206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Transparent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Thanks to the PPSU material it is easy to understand if there is any residue of fluid inside</a:t>
                      </a:r>
                      <a:r>
                        <a:rPr lang="en-US" sz="1400" baseline="0" dirty="0" smtClean="0"/>
                        <a:t> the valve (e.g. milk)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3059832" y="5229200"/>
            <a:ext cx="288032" cy="288032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6012160" y="5217806"/>
            <a:ext cx="288032" cy="288032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1475656" y="3409488"/>
            <a:ext cx="288032" cy="595576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rot="10800000">
            <a:off x="7402703" y="3436241"/>
            <a:ext cx="288032" cy="595576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t="1459" r="32733" b="1857"/>
          <a:stretch/>
        </p:blipFill>
        <p:spPr bwMode="auto">
          <a:xfrm>
            <a:off x="3118808" y="1700981"/>
            <a:ext cx="2790379" cy="47883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2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8ABCF9-14E1-46E9-AF49-8B05409913E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21" y="692150"/>
            <a:ext cx="1472471" cy="7200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87418" y="196850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Series 3 way exchange</a:t>
            </a:r>
          </a:p>
          <a:p>
            <a:pPr algn="ctr"/>
            <a:r>
              <a:rPr lang="en-US" sz="3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 characteristics</a:t>
            </a:r>
            <a:endParaRPr lang="en-US" sz="32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47959"/>
              </p:ext>
            </p:extLst>
          </p:nvPr>
        </p:nvGraphicFramePr>
        <p:xfrm>
          <a:off x="611560" y="1812371"/>
          <a:ext cx="2327920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Medium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separation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Thanks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to the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diaphragm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separates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the armature tube from the body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fluid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works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41261"/>
              </p:ext>
            </p:extLst>
          </p:nvPr>
        </p:nvGraphicFramePr>
        <p:xfrm>
          <a:off x="687378" y="4437112"/>
          <a:ext cx="2253610" cy="1656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3610"/>
              </a:tblGrid>
              <a:tr h="46680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2. Self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cleaning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93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Each time the core is activated, it cleans the orifice by itself where fluid passes through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8866"/>
              </p:ext>
            </p:extLst>
          </p:nvPr>
        </p:nvGraphicFramePr>
        <p:xfrm>
          <a:off x="6475093" y="1700807"/>
          <a:ext cx="2345379" cy="1656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379"/>
              </a:tblGrid>
              <a:tr h="7554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approvals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2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the materials in contact with fluid are POM or LSR 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86495"/>
              </p:ext>
            </p:extLst>
          </p:nvPr>
        </p:nvGraphicFramePr>
        <p:xfrm>
          <a:off x="6372200" y="4509120"/>
          <a:ext cx="2252062" cy="152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206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3. Double O-Ring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functioning pin works on a double O-ring and guaranties the perfect cleaning of the orifice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2963507" y="5242274"/>
            <a:ext cx="288032" cy="288032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6012160" y="5217806"/>
            <a:ext cx="288032" cy="288032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1475656" y="3409488"/>
            <a:ext cx="288032" cy="595576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rot="10800000">
            <a:off x="7402703" y="3436241"/>
            <a:ext cx="288032" cy="595576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7" r="36874" b="1668"/>
          <a:stretch/>
        </p:blipFill>
        <p:spPr bwMode="auto">
          <a:xfrm>
            <a:off x="3347863" y="1674952"/>
            <a:ext cx="2567687" cy="497847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2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8ABCF9-14E1-46E9-AF49-8B05409913E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21" y="692150"/>
            <a:ext cx="1472471" cy="7200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87418" y="196850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Series 3 way exchange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models</a:t>
            </a:r>
            <a:endParaRPr lang="en-US" sz="3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5" y="1556792"/>
            <a:ext cx="8964488" cy="504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2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8ABCF9-14E1-46E9-AF49-8B05409913E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21" y="692150"/>
            <a:ext cx="1472471" cy="7200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87418" y="196850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Series 3 way exchange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solenoids</a:t>
            </a:r>
            <a:endParaRPr lang="en-US" sz="3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1" y="2060848"/>
            <a:ext cx="8892480" cy="3902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2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8ABCF9-14E1-46E9-AF49-8B05409913E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21" y="692150"/>
            <a:ext cx="1472471" cy="7200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87418" y="196850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Series 3 way exchange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solenoids</a:t>
            </a:r>
            <a:endParaRPr lang="en-US" sz="3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0" y="2836491"/>
            <a:ext cx="8712969" cy="380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5"/>
          <a:stretch/>
        </p:blipFill>
        <p:spPr bwMode="auto">
          <a:xfrm>
            <a:off x="172399" y="1513822"/>
            <a:ext cx="8894043" cy="107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827087" y="260350"/>
            <a:ext cx="8153401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sz="34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NOTHING GREAT HAS </a:t>
            </a:r>
            <a:r>
              <a:rPr lang="it-IT" sz="34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 </a:t>
            </a:r>
            <a:r>
              <a:rPr sz="34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BEEN DONE WITHOUT PASSION 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4294967295"/>
          </p:nvPr>
        </p:nvSpPr>
        <p:spPr>
          <a:xfrm>
            <a:off x="0" y="1272699"/>
            <a:ext cx="533400" cy="2438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100" b="1">
                <a:solidFill>
                  <a:srgbClr val="FFFFFF"/>
                </a:solidFill>
              </a:rPr>
              <a:t>9</a:t>
            </a:fld>
            <a:endParaRPr sz="1100" b="1" dirty="0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614613" y="6034088"/>
            <a:ext cx="41036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pPr lvl="0">
              <a:defRPr sz="1800" b="0"/>
            </a:pPr>
            <a:r>
              <a:rPr sz="280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www.rpesrl.it</a:t>
            </a:r>
          </a:p>
        </p:txBody>
      </p:sp>
      <p:pic>
        <p:nvPicPr>
          <p:cNvPr id="222" name="image24.jpeg" descr="C:\Users\marcoc\Desktop\logo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6320" y="3038442"/>
            <a:ext cx="3791359" cy="2337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220"/>
          <p:cNvSpPr/>
          <p:nvPr/>
        </p:nvSpPr>
        <p:spPr>
          <a:xfrm>
            <a:off x="2520155" y="1772816"/>
            <a:ext cx="41036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pPr lvl="0">
              <a:defRPr sz="1800" b="0"/>
            </a:pPr>
            <a:r>
              <a:rPr lang="it-IT" sz="2800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Thanks</a:t>
            </a:r>
            <a:r>
              <a:rPr lang="it-IT" sz="2800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for </a:t>
            </a:r>
            <a:r>
              <a:rPr lang="it-IT" sz="2800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your</a:t>
            </a:r>
            <a:r>
              <a:rPr lang="it-IT" sz="2800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800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attention</a:t>
            </a:r>
            <a:endParaRPr sz="280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51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ziale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</TotalTime>
  <Words>308</Words>
  <Application>Microsoft Office PowerPoint</Application>
  <PresentationFormat>Presentazione su schermo (4:3)</PresentationFormat>
  <Paragraphs>63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Luna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NOTHING GREAT HAS EVER BEEN DONE WITHOUT PASSION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Colombo</dc:creator>
  <cp:lastModifiedBy>Emanuela Tenconi</cp:lastModifiedBy>
  <cp:revision>394</cp:revision>
  <cp:lastPrinted>2017-01-30T13:15:28Z</cp:lastPrinted>
  <dcterms:created xsi:type="dcterms:W3CDTF">2011-05-25T15:23:47Z</dcterms:created>
  <dcterms:modified xsi:type="dcterms:W3CDTF">2018-02-20T15:38:43Z</dcterms:modified>
</cp:coreProperties>
</file>